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65" r:id="rId6"/>
    <p:sldId id="259" r:id="rId7"/>
    <p:sldId id="261" r:id="rId8"/>
    <p:sldId id="262" r:id="rId9"/>
    <p:sldId id="264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3123778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Внеурочная деятельность </a:t>
            </a:r>
            <a:br>
              <a:rPr 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как дополнительная, но </a:t>
            </a:r>
            <a:br>
              <a:rPr 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обязательная форма организации </a:t>
            </a:r>
            <a:br>
              <a:rPr 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учебного процесса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12160" y="4725144"/>
            <a:ext cx="2840360" cy="1752600"/>
          </a:xfrm>
        </p:spPr>
        <p:txBody>
          <a:bodyPr/>
          <a:lstStyle/>
          <a:p>
            <a:pPr lvl="0" algn="r"/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Выполнили студентки</a:t>
            </a:r>
          </a:p>
          <a:p>
            <a:pPr lvl="0" algn="r"/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5-го курса, группы Г-51</a:t>
            </a:r>
          </a:p>
          <a:p>
            <a:pPr lvl="0" algn="r"/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Оюн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Ч. С.,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Куруу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Ч. Б., </a:t>
            </a:r>
            <a:r>
              <a:rPr lang="ru-RU" sz="1800" dirty="0" err="1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Иргит</a:t>
            </a:r>
            <a:r>
              <a:rPr lang="ru-RU" sz="1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Ч. 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7151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387444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</a:t>
            </a:r>
            <a:b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</a:t>
            </a:r>
            <a:b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внимание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6632"/>
            <a:ext cx="8712968" cy="61206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Внеурочная деятельность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совокупность всех видов деятельности школьников, в которой в соответствии с основной образовательной программой образовательного учреждения решаются задачи воспитания и социализации, развития интересов, формирования универсальных учебных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действий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Внеурочная работа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 это форма организации учащихся для выполнения вне урока обязательных, связанных с изучением курса биологии наблюдений, лабораторных и практических работ, а также летних заданий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4611993"/>
            <a:ext cx="2466822" cy="2246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1258651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764704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Целью внеурочной деятельности является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содействие в обеспечении достижения планируемых результатов освоения основной образовательной программы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общего образования (личностных,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метапредметных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предметных) обучающимися</a:t>
            </a:r>
            <a:endParaRPr lang="ru-RU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356992"/>
            <a:ext cx="2466822" cy="2246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964488" cy="1008112"/>
          </a:xfrm>
        </p:spPr>
        <p:txBody>
          <a:bodyPr>
            <a:noAutofit/>
          </a:bodyPr>
          <a:lstStyle/>
          <a:p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Внеурочная деятельность может быть организована по следующим видам </a:t>
            </a:r>
            <a:r>
              <a:rPr lang="ru-RU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деятельности: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340768"/>
            <a:ext cx="9036496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игровая;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познавательная;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досугово-развлекательная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 (досуговое общение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проблемно-ценностное общение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художественное творчество;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социальное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творчество (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преобразующая добровольческая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деятельность);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техническое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творчество,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трудовая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(производственная)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спортивно-оздоровительная деятельность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туристско-краеведческая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8924" y="3998304"/>
            <a:ext cx="2555776" cy="2859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81375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Вслед за известными методистами Н. М. Верзилиным, И. Д. Зверевым, В. М. Корсунской и А. Н. Мягковой для школьной биологии лучше выделять виды внеурочных работ по месту их выполнения: в кабинете биологии и уголке живой природы, в природной 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социоприродной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средах, а также на учебно-опытном участке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Раздел «Бактерии. Грибы. Растения»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теме «Семя» учащиеся наблюдают за прорастанием семян при различных условиях — на свету и в темноте, высоких, оптимальных и низких температурах, наличием и отсутствием влажности</a:t>
            </a:r>
          </a:p>
          <a:p>
            <a:pPr algn="just"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теме «Корень» определяют зоны роста (растяжения) у корня</a:t>
            </a:r>
          </a:p>
          <a:p>
            <a:pPr algn="just"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теме «Побег» наблюдают влияние света на образование хлорофилла,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зеленение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всходов и побегов, определяют степень воздействия температуры и влажности на рост растений</a:t>
            </a:r>
          </a:p>
        </p:txBody>
      </p:sp>
    </p:spTree>
    <p:extLst>
      <p:ext uri="{BB962C8B-B14F-4D97-AF65-F5344CB8AC3E}">
        <p14:creationId xmlns="" xmlns:p14="http://schemas.microsoft.com/office/powerpoint/2010/main" val="587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Раздел «Животные»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При изучении инфузорий учащиеся могут получать чистую культуру инфузории туфелька, выяснять реакцию этих животных на факторы окружающей среды. Интересными являются наблюдения за моллюсками — передвижением, питанием, развитием молоди. Особое значение имеет выяснение особенностей жизнедеятельности аквариумных рыб — поведения, реакций на различные раздражители, размножение и рост потомства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Раздел «Человек и его здоровье» 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268760"/>
            <a:ext cx="8424936" cy="5112568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/>
              <a:t>		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учащиеся могут выполнять работу с микроскопом по рассматриванию препаратов клеток и тканей организма человека. Особый интерес для них представляет использование микроскопа типа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Intelplay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, который позволяет анализировать и демонстрировать препараты с помощью компьютера и мультимедиа-средств на экране. Учащиеся также могут выполнять работу по выработке рефлексов у животных, выяснению степени загрязнения воздуха в классе и школе, определять кровяное давление, объем легких и показатели собственного физического развития — роста, массы, окружности грудной клетки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результаты внеурочной деятельности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472608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Первый уровень результатов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приобретение школьником социальных знаний, первичного понимания социальной реальности и повседневной жизни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Второй уровень результатов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 получение школьником опыта переживания и позитивного отношения к базовым ценностям общества, ценностного отношения к социальной реальности в целом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Третий уровень результатов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получение школьником опыта самостоятельного общественного действия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224</Words>
  <Application>Microsoft Office PowerPoint</Application>
  <PresentationFormat>Экран (4:3)</PresentationFormat>
  <Paragraphs>32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Внеурочная деятельность  как дополнительная, но  обязательная форма организации  учебного процесса</vt:lpstr>
      <vt:lpstr>Слайд 2</vt:lpstr>
      <vt:lpstr>Слайд 3</vt:lpstr>
      <vt:lpstr>Внеурочная деятельность может быть организована по следующим видам деятельности:</vt:lpstr>
      <vt:lpstr>Слайд 5</vt:lpstr>
      <vt:lpstr>Раздел «Бактерии. Грибы. Растения»</vt:lpstr>
      <vt:lpstr>Раздел «Животные»</vt:lpstr>
      <vt:lpstr>Раздел «Человек и его здоровье» </vt:lpstr>
      <vt:lpstr>Основные результаты внеурочной деятельности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On-Line 1</dc:creator>
  <cp:lastModifiedBy>student</cp:lastModifiedBy>
  <cp:revision>9</cp:revision>
  <dcterms:created xsi:type="dcterms:W3CDTF">2015-09-20T10:41:27Z</dcterms:created>
  <dcterms:modified xsi:type="dcterms:W3CDTF">2015-09-21T03:26:28Z</dcterms:modified>
</cp:coreProperties>
</file>